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BF2798F2-987D-4873-B368-25EF43121235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77" autoAdjust="0"/>
  </p:normalViewPr>
  <p:slideViewPr>
    <p:cSldViewPr snapToGrid="0">
      <p:cViewPr varScale="1">
        <p:scale>
          <a:sx n="104" d="100"/>
          <a:sy n="104" d="100"/>
        </p:scale>
        <p:origin x="120" y="1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5A278-B029-4A30-A45F-2143500D7FBD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78678-B733-46AA-A721-A681CB856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1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78678-B733-46AA-A721-A681CB856A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25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C08E-F37D-4795-9881-08B7AC28CC8E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6E0C-A9D4-49F6-8530-91F958B5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2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C08E-F37D-4795-9881-08B7AC28CC8E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6E0C-A9D4-49F6-8530-91F958B5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2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C08E-F37D-4795-9881-08B7AC28CC8E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6E0C-A9D4-49F6-8530-91F958B5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0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C08E-F37D-4795-9881-08B7AC28CC8E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6E0C-A9D4-49F6-8530-91F958B5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2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C08E-F37D-4795-9881-08B7AC28CC8E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6E0C-A9D4-49F6-8530-91F958B5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65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C08E-F37D-4795-9881-08B7AC28CC8E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6E0C-A9D4-49F6-8530-91F958B5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C08E-F37D-4795-9881-08B7AC28CC8E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6E0C-A9D4-49F6-8530-91F958B5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5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C08E-F37D-4795-9881-08B7AC28CC8E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6E0C-A9D4-49F6-8530-91F958B5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4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C08E-F37D-4795-9881-08B7AC28CC8E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6E0C-A9D4-49F6-8530-91F958B5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6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C08E-F37D-4795-9881-08B7AC28CC8E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6E0C-A9D4-49F6-8530-91F958B5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C08E-F37D-4795-9881-08B7AC28CC8E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6E0C-A9D4-49F6-8530-91F958B5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5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1C08E-F37D-4795-9881-08B7AC28CC8E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46E0C-A9D4-49F6-8530-91F958B58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6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5CFEF-8045-426A-8A20-490FE8C8FA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3172" y="161581"/>
            <a:ext cx="7006086" cy="1598514"/>
          </a:xfrm>
          <a:solidFill>
            <a:schemeClr val="accent1">
              <a:lumMod val="60000"/>
              <a:lumOff val="40000"/>
            </a:schemeClr>
          </a:solidFill>
          <a:ln w="76200">
            <a:solidFill>
              <a:schemeClr val="accent5"/>
            </a:solidFill>
          </a:ln>
        </p:spPr>
        <p:txBody>
          <a:bodyPr>
            <a:noAutofit/>
          </a:bodyPr>
          <a:lstStyle/>
          <a:p>
            <a:br>
              <a:rPr lang="en-US" sz="2400" b="1" dirty="0">
                <a:solidFill>
                  <a:srgbClr val="FF0000"/>
                </a:solidFill>
              </a:rPr>
            </a:br>
            <a:br>
              <a:rPr lang="en-US" sz="2400" b="1" dirty="0">
                <a:solidFill>
                  <a:srgbClr val="FF0000"/>
                </a:solidFill>
              </a:rPr>
            </a:b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FF0000"/>
                </a:solidFill>
              </a:rPr>
              <a:t>USPS IS HIRING!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START THE NEW YEAR WITH AN EXCITING NEW CAREER DELIVERING FOR AMERICA!</a:t>
            </a:r>
            <a:br>
              <a:rPr lang="en-US" sz="3600" b="1" dirty="0">
                <a:solidFill>
                  <a:srgbClr val="FF0000"/>
                </a:solidFill>
              </a:rPr>
            </a:br>
            <a:endParaRPr lang="en-US" sz="3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250E67-E942-4E49-9CEE-38C7D8D532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0073" y="1921675"/>
            <a:ext cx="6761017" cy="4774745"/>
          </a:xfrm>
          <a:noFill/>
          <a:ln w="76200">
            <a:solidFill>
              <a:srgbClr val="FF0000"/>
            </a:solidFill>
          </a:ln>
        </p:spPr>
        <p:txBody>
          <a:bodyPr>
            <a:normAutofit fontScale="62500" lnSpcReduction="20000"/>
          </a:bodyPr>
          <a:lstStyle/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sz="2600" b="1" dirty="0">
                <a:solidFill>
                  <a:srgbClr val="FF0000"/>
                </a:solidFill>
              </a:rPr>
              <a:t>PLEASE JOIN US FOR ONE OF OUR FREE VIRTUAL JOB FAIRS</a:t>
            </a:r>
          </a:p>
          <a:p>
            <a:r>
              <a:rPr lang="en-US" sz="2800" b="1" dirty="0"/>
              <a:t>Two convenient times!!!</a:t>
            </a:r>
          </a:p>
          <a:p>
            <a:r>
              <a:rPr lang="en-US" sz="2900" b="1" dirty="0">
                <a:solidFill>
                  <a:schemeClr val="accent5">
                    <a:lumMod val="50000"/>
                  </a:schemeClr>
                </a:solidFill>
              </a:rPr>
              <a:t>Registration is Required-Scan Below</a:t>
            </a:r>
          </a:p>
          <a:p>
            <a:pPr algn="l">
              <a:spcBef>
                <a:spcPts val="0"/>
              </a:spcBef>
            </a:pPr>
            <a:endParaRPr lang="en-US" sz="1700" b="1" dirty="0">
              <a:solidFill>
                <a:srgbClr val="FF0000"/>
              </a:solidFill>
            </a:endParaRPr>
          </a:p>
          <a:p>
            <a:pPr algn="l">
              <a:spcBef>
                <a:spcPts val="0"/>
              </a:spcBef>
            </a:pPr>
            <a:endParaRPr lang="en-US" sz="1700" b="1" dirty="0">
              <a:solidFill>
                <a:srgbClr val="FF0000"/>
              </a:solidFill>
            </a:endParaRPr>
          </a:p>
          <a:p>
            <a:pPr algn="l">
              <a:spcBef>
                <a:spcPts val="0"/>
              </a:spcBef>
            </a:pPr>
            <a:endParaRPr lang="en-US" sz="2900" b="1" dirty="0">
              <a:solidFill>
                <a:srgbClr val="FF0000"/>
              </a:solidFill>
            </a:endParaRPr>
          </a:p>
          <a:p>
            <a:pPr algn="l">
              <a:spcBef>
                <a:spcPts val="0"/>
              </a:spcBef>
            </a:pPr>
            <a:endParaRPr lang="en-US" sz="2200" b="1" dirty="0">
              <a:solidFill>
                <a:srgbClr val="FF0000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2200" b="1" dirty="0">
                <a:solidFill>
                  <a:srgbClr val="FF0000"/>
                </a:solidFill>
              </a:rPr>
              <a:t>JANUARY 25, 2022 &amp;      			JANUARY 27, 2022 &amp;</a:t>
            </a:r>
          </a:p>
          <a:p>
            <a:pPr algn="l">
              <a:spcBef>
                <a:spcPts val="0"/>
              </a:spcBef>
            </a:pPr>
            <a:r>
              <a:rPr lang="en-US" sz="2200" b="1" dirty="0">
                <a:solidFill>
                  <a:srgbClr val="FF0000"/>
                </a:solidFill>
              </a:rPr>
              <a:t>FEBRUARY 1, 2022 			FEBRUARY 3, 2022</a:t>
            </a:r>
          </a:p>
          <a:p>
            <a:pPr algn="l">
              <a:spcBef>
                <a:spcPts val="0"/>
              </a:spcBef>
            </a:pPr>
            <a:r>
              <a:rPr lang="en-US" sz="2200" b="1" dirty="0">
                <a:solidFill>
                  <a:srgbClr val="FF0000"/>
                </a:solidFill>
              </a:rPr>
              <a:t>		</a:t>
            </a:r>
          </a:p>
          <a:p>
            <a:pPr algn="l">
              <a:spcBef>
                <a:spcPts val="0"/>
              </a:spcBef>
            </a:pPr>
            <a:r>
              <a:rPr lang="en-US" sz="2200" b="1" dirty="0">
                <a:solidFill>
                  <a:srgbClr val="FF0000"/>
                </a:solidFill>
              </a:rPr>
              <a:t>12:00 PM-1 PM </a:t>
            </a:r>
            <a:r>
              <a:rPr lang="en-US" sz="2900" b="1" dirty="0">
                <a:solidFill>
                  <a:srgbClr val="FF0000"/>
                </a:solidFill>
              </a:rPr>
              <a:t>		OR	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200" b="1" dirty="0">
                <a:solidFill>
                  <a:srgbClr val="FF0000"/>
                </a:solidFill>
              </a:rPr>
              <a:t>5 PM-6PM </a:t>
            </a:r>
            <a:r>
              <a:rPr lang="en-US" sz="2900" b="1" dirty="0">
                <a:solidFill>
                  <a:srgbClr val="FF0000"/>
                </a:solidFill>
              </a:rPr>
              <a:t>		</a:t>
            </a:r>
            <a:r>
              <a:rPr lang="en-US" sz="3200" b="1" dirty="0">
                <a:solidFill>
                  <a:srgbClr val="FF0000"/>
                </a:solidFill>
              </a:rPr>
              <a:t>					 	</a:t>
            </a:r>
            <a:endParaRPr lang="en-US" b="1" dirty="0">
              <a:solidFill>
                <a:srgbClr val="FF0000"/>
              </a:solidFill>
            </a:endParaRP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	</a:t>
            </a:r>
          </a:p>
          <a:p>
            <a:pPr algn="l"/>
            <a:endParaRPr lang="en-US" sz="3200" b="1" dirty="0">
              <a:solidFill>
                <a:srgbClr val="FF0000"/>
              </a:solidFill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300" dirty="0"/>
              <a:t>LEARN  ABOUT ALL THE EXCITING EMPLOYMENT OPPORTUNITIES 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300" dirty="0"/>
              <a:t>RECEIVE STEP BY STEP INSTRUCTIONS TO COMPLETE YOUR APPLICATION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C32BEE-C756-45F3-A55B-8DAF3EE4FD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485" b="-3"/>
          <a:stretch/>
        </p:blipFill>
        <p:spPr>
          <a:xfrm rot="16200000">
            <a:off x="1094813" y="-504357"/>
            <a:ext cx="3322420" cy="4654296"/>
          </a:xfrm>
          <a:prstGeom prst="rect">
            <a:avLst/>
          </a:prstGeom>
          <a:ln w="76200">
            <a:noFill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AA58912-99C2-417C-9B5E-4CF4F8915A3E}"/>
              </a:ext>
            </a:extLst>
          </p:cNvPr>
          <p:cNvSpPr txBox="1"/>
          <p:nvPr/>
        </p:nvSpPr>
        <p:spPr>
          <a:xfrm>
            <a:off x="576908" y="3484001"/>
            <a:ext cx="4506264" cy="33547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CAREER PATH POSITIONS AVAILABLE IMMEDIATELY</a:t>
            </a:r>
          </a:p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FEDERAL BENEFITS &amp; COMPETITIVE PAY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City Carrier Assistant (CCA)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PSE Mail Processing Clerk (PSE MPC)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PSE Sales &amp; SVCS/DIST Assoc (PSE SSDA)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Tractor Trailer Operator (TTO)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Rural Carrier Associate (RCA)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Mail Handler Assistant ( MHA)</a:t>
            </a:r>
          </a:p>
          <a:p>
            <a:pPr algn="ctr"/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1200" b="1" dirty="0"/>
              <a:t>USPS is an equal opportunity and top employer of Veterans</a:t>
            </a:r>
          </a:p>
          <a:p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EBCA31B-6E08-4731-86E6-C30530A8949A}"/>
              </a:ext>
            </a:extLst>
          </p:cNvPr>
          <p:cNvSpPr/>
          <p:nvPr/>
        </p:nvSpPr>
        <p:spPr>
          <a:xfrm>
            <a:off x="102742" y="0"/>
            <a:ext cx="12089258" cy="68580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BC519B-254F-4871-A2C6-D951075BB7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217" y="4359563"/>
            <a:ext cx="2152073" cy="151476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C10359C-80D3-4FC4-BC11-0E3A79A643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364" y="4267200"/>
            <a:ext cx="2447636" cy="151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382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</TotalTime>
  <Words>167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   USPS IS HIRING! START THE NEW YEAR WITH AN EXCITING NEW CAREER DELIVERING FOR AMERICA!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STATES POSTAL SERVICE IS NOW HIRING</dc:title>
  <dc:creator>Hayes, Margaret A</dc:creator>
  <cp:lastModifiedBy>Hayes, Margaret A</cp:lastModifiedBy>
  <cp:revision>37</cp:revision>
  <cp:lastPrinted>2021-10-07T18:09:06Z</cp:lastPrinted>
  <dcterms:created xsi:type="dcterms:W3CDTF">2021-09-30T20:54:34Z</dcterms:created>
  <dcterms:modified xsi:type="dcterms:W3CDTF">2022-01-20T16:11:41Z</dcterms:modified>
</cp:coreProperties>
</file>